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4" r:id="rId5"/>
    <p:sldId id="258" r:id="rId6"/>
    <p:sldId id="273" r:id="rId7"/>
    <p:sldId id="275" r:id="rId8"/>
    <p:sldId id="276" r:id="rId9"/>
    <p:sldId id="259" r:id="rId10"/>
    <p:sldId id="277" r:id="rId11"/>
    <p:sldId id="278" r:id="rId12"/>
    <p:sldId id="260" r:id="rId13"/>
    <p:sldId id="279" r:id="rId14"/>
    <p:sldId id="280" r:id="rId15"/>
    <p:sldId id="281" r:id="rId16"/>
    <p:sldId id="282" r:id="rId17"/>
    <p:sldId id="261" r:id="rId18"/>
    <p:sldId id="284" r:id="rId19"/>
    <p:sldId id="285" r:id="rId20"/>
    <p:sldId id="286" r:id="rId21"/>
    <p:sldId id="302" r:id="rId22"/>
    <p:sldId id="287" r:id="rId23"/>
    <p:sldId id="288" r:id="rId24"/>
    <p:sldId id="289" r:id="rId25"/>
    <p:sldId id="290" r:id="rId26"/>
    <p:sldId id="291" r:id="rId27"/>
    <p:sldId id="264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3" r:id="rId37"/>
    <p:sldId id="270" r:id="rId38"/>
    <p:sldId id="30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BB4"/>
    <a:srgbClr val="FFFFFF"/>
    <a:srgbClr val="963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>
      <p:cViewPr varScale="1">
        <p:scale>
          <a:sx n="68" d="100"/>
          <a:sy n="68" d="100"/>
        </p:scale>
        <p:origin x="4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by/images/search?text=&#1082;&#1072;&#1088;&#1090;&#1080;&#1085;&#1082;&#1080;%20&#1084;&#1072;&#1090;&#1088;&#1105;&#1096;&#1082;&#1080;%20&#1076;&#1083;&#1103;%20&#1076;&#1077;&#1090;&#1077;&#1081;%20&#1085;&#1072;&#1088;&#1080;&#1089;&#1086;&#1074;&#1072;&#1085;&#1085;&#1099;&#1077;&amp;lr=158" TargetMode="External"/><Relationship Id="rId2" Type="http://schemas.openxmlformats.org/officeDocument/2006/relationships/hyperlink" Target="https://yandex.by/images/search?text=&#1082;&#1072;&#1088;&#1090;&#1080;&#1085;&#1082;&#1080;%20&#1083;&#1100;&#1074;&#1072;%20&#1076;&#1083;&#1103;%20&#1076;&#1077;&#1090;&#1077;&#1081;&amp;lr=15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strip.ru/nashi-priklyucheniya/belarus/mogilev/progulka-po-mogilevu-dubrovenka-batl-sovetskaya-ploshhad-ratusha-alleya-slavy/" TargetMode="External"/><Relationship Id="rId4" Type="http://schemas.openxmlformats.org/officeDocument/2006/relationships/hyperlink" Target="https://yandex.by/images/search?text=&#1074;&#1080;&#1082;&#1090;&#1086;&#1088;&#1080;&#1085;&#1072;%20&#1087;&#1088;&#1086;%20&#1052;&#1086;&#1075;&#1080;&#1083;&#1105;&#1074;&amp;lr=15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Игра «Лёва  из </a:t>
            </a:r>
            <a:r>
              <a:rPr lang="ru-RU" sz="6000" b="1" dirty="0" err="1" smtClean="0">
                <a:solidFill>
                  <a:srgbClr val="C00000"/>
                </a:solidFill>
              </a:rPr>
              <a:t>Могилёва</a:t>
            </a:r>
            <a:r>
              <a:rPr lang="ru-RU" sz="6000" b="1" dirty="0" smtClean="0">
                <a:solidFill>
                  <a:srgbClr val="C00000"/>
                </a:solidFill>
              </a:rPr>
              <a:t>»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5805264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Автор:  Лазовская  Оксана 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Александровна, учитель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ГУО «Средняя школа №45 г.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</a:rPr>
              <a:t>Могилёва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ÐÐ°ÑÑÐ¸Ð½ÐºÐ¸ Ð¿Ð¾ Ð·Ð°Ð¿ÑÐ¾ÑÑ Ð»ÐµÐ² ÐºÐ°ÑÑÐ¸Ð½ÐºÐ° Ð¿Ð½Ð³ Ð¼ÑÐ»ÑÑÑÑÐ½ÑÐ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19" y="1217403"/>
            <a:ext cx="4593317" cy="437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509120"/>
            <a:ext cx="746146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Страны Прибалтики – Литва</a:t>
            </a:r>
            <a:r>
              <a:rPr lang="en-US" sz="3600" b="1" dirty="0" smtClean="0">
                <a:solidFill>
                  <a:schemeClr val="bg1"/>
                </a:solidFill>
              </a:rPr>
              <a:t>/</a:t>
            </a:r>
            <a:r>
              <a:rPr lang="ru-RU" sz="3600" b="1" dirty="0" smtClean="0">
                <a:solidFill>
                  <a:schemeClr val="bg1"/>
                </a:solidFill>
              </a:rPr>
              <a:t>Латвия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«ДА-НЕТ»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0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be-BY" sz="4000" b="1" dirty="0" smtClean="0">
                <a:solidFill>
                  <a:schemeClr val="bg1"/>
                </a:solidFill>
              </a:rPr>
              <a:t>В </a:t>
            </a:r>
            <a:r>
              <a:rPr lang="be-BY" sz="4000" b="1" dirty="0">
                <a:solidFill>
                  <a:schemeClr val="bg1"/>
                </a:solidFill>
              </a:rPr>
              <a:t>латышском городе Юрмала проходит ежегодный музыкальный </a:t>
            </a:r>
            <a:r>
              <a:rPr lang="be-BY" sz="4000" b="1" dirty="0" smtClean="0">
                <a:solidFill>
                  <a:schemeClr val="bg1"/>
                </a:solidFill>
              </a:rPr>
              <a:t>фестиваль? </a:t>
            </a:r>
            <a:endParaRPr lang="be-BY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365104"/>
            <a:ext cx="15520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ДА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be-BY" sz="5400" b="1" dirty="0">
                <a:solidFill>
                  <a:schemeClr val="bg1"/>
                </a:solidFill>
              </a:rPr>
              <a:t>Рига-столица Латвии</a:t>
            </a:r>
            <a:r>
              <a:rPr lang="be-BY" sz="4000" b="1" dirty="0" smtClean="0">
                <a:solidFill>
                  <a:schemeClr val="bg1"/>
                </a:solidFill>
              </a:rPr>
              <a:t>? </a:t>
            </a:r>
            <a:endParaRPr lang="be-BY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365104"/>
            <a:ext cx="15520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ДА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be-BY" sz="4800" b="1" dirty="0" smtClean="0">
                <a:solidFill>
                  <a:schemeClr val="bg1"/>
                </a:solidFill>
              </a:rPr>
              <a:t>Вильнюс</a:t>
            </a:r>
            <a:r>
              <a:rPr lang="be-BY" sz="4800" b="1" dirty="0">
                <a:solidFill>
                  <a:schemeClr val="bg1"/>
                </a:solidFill>
              </a:rPr>
              <a:t>, Клайпеда, Паланга- это города </a:t>
            </a:r>
            <a:r>
              <a:rPr lang="be-BY" sz="4800" b="1" dirty="0" smtClean="0">
                <a:solidFill>
                  <a:schemeClr val="bg1"/>
                </a:solidFill>
              </a:rPr>
              <a:t>Латвии? </a:t>
            </a: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4365104"/>
            <a:ext cx="21114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НЕТ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3" y="1412776"/>
            <a:ext cx="8229600" cy="125273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be-BY" sz="4800" b="1" dirty="0" smtClean="0">
                <a:solidFill>
                  <a:schemeClr val="bg1"/>
                </a:solidFill>
              </a:rPr>
              <a:t>Балтийское </a:t>
            </a:r>
            <a:r>
              <a:rPr lang="be-BY" sz="4800" b="1" dirty="0">
                <a:solidFill>
                  <a:schemeClr val="bg1"/>
                </a:solidFill>
              </a:rPr>
              <a:t>море омывает берега Литвы и </a:t>
            </a:r>
            <a:r>
              <a:rPr lang="be-BY" sz="4800" b="1" dirty="0" smtClean="0">
                <a:solidFill>
                  <a:schemeClr val="bg1"/>
                </a:solidFill>
              </a:rPr>
              <a:t>Латвии? </a:t>
            </a: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365104"/>
            <a:ext cx="15520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ДА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97" y="-19403"/>
            <a:ext cx="5840068" cy="15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5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742804"/>
            <a:ext cx="751493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Россия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«Матрёшки»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РУССКОГО ЯЗЫКА)</a:t>
            </a:r>
          </a:p>
          <a:p>
            <a:endParaRPr lang="ru-RU" dirty="0"/>
          </a:p>
        </p:txBody>
      </p:sp>
      <p:pic>
        <p:nvPicPr>
          <p:cNvPr id="5128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146642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01672"/>
            <a:ext cx="1169495" cy="19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73821"/>
            <a:ext cx="776621" cy="129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76673"/>
            <a:ext cx="538421" cy="8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4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784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Малыш..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4294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Вставьте пропущенные буквы: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Чиж..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349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90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Еж..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Снеж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нка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494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рдак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Свеч..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Лыж..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Маш..на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Ш..я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Малыши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Чижи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333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Чашка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91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Ежи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Снежинка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48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Чердак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Свеча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ыжи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Машина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Шея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79543"/>
            <a:ext cx="1970485" cy="32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253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Типло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51133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Исправьте ошибки там, где они есть: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Чесы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21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Трова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1400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Литает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Сасна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00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Река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1807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Молыши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861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Трапинка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1422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Гниздо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144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Цветок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218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епло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Часы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19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Трава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137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етает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Сосна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00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Река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Малыши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881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Тропинка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1400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Гнездо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144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Цветок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48780"/>
            <a:ext cx="1210257" cy="20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3120894" cy="312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6"/>
          <a:stretch/>
        </p:blipFill>
        <p:spPr>
          <a:xfrm>
            <a:off x="4788024" y="254169"/>
            <a:ext cx="4010902" cy="210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74" y="3861048"/>
            <a:ext cx="3816424" cy="257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404664"/>
            <a:ext cx="43924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Лев - символ города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Могилёва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2727447"/>
            <a:ext cx="4356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Мы предлагаем вам отправиться в «путешествие» с нашим </a:t>
            </a:r>
            <a:r>
              <a:rPr lang="ru-RU" sz="2000" b="1" dirty="0">
                <a:solidFill>
                  <a:srgbClr val="C00000"/>
                </a:solidFill>
              </a:rPr>
              <a:t>Лёвой</a:t>
            </a:r>
            <a:r>
              <a:rPr lang="ru-RU" sz="2000" b="1" dirty="0"/>
              <a:t> и поиграть.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797152"/>
            <a:ext cx="41764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Однажды  он решил </a:t>
            </a:r>
            <a:r>
              <a:rPr lang="ru-RU" sz="2000" b="1" dirty="0" smtClean="0"/>
              <a:t>отправиться в путешествие</a:t>
            </a:r>
            <a:r>
              <a:rPr lang="ru-RU" sz="2000" b="1" dirty="0" smtClean="0"/>
              <a:t> </a:t>
            </a:r>
            <a:r>
              <a:rPr lang="ru-RU" sz="2000" b="1" dirty="0"/>
              <a:t>и узнать, какие страны находятся по соседству с нашей страной. Его путь проходил через столицу Беларуси- </a:t>
            </a:r>
            <a:r>
              <a:rPr lang="ru-RU" sz="2000" b="1" dirty="0">
                <a:solidFill>
                  <a:srgbClr val="C00000"/>
                </a:solidFill>
              </a:rPr>
              <a:t>город Минск</a:t>
            </a:r>
            <a:r>
              <a:rPr lang="ru-RU" sz="2000" b="1" dirty="0"/>
              <a:t>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373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Ша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4294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Вставьте пропущенные буквы: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Моро..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224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Ре..ка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1353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Шу..ка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662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Варе..ка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402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Яго..ка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781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Зу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42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Ска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Ду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Тра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375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Шапка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Мороз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22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Репка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1365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Шубка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Варежка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412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Ягодка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Зуб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378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Сказка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862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Дуб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139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Травка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085184"/>
            <a:ext cx="94886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483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Ябл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71388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Вспомни, как правильно пишутся словарные слова: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204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К..р..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ндаш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Б..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рёза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П..нал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За..ц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Вч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1461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С..рока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207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Яг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..да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145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П..года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1525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Обл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48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Яблоко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2015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Карандаш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Берёза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Пенал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Заяц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Вчера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1465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Сорока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214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Ягода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145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Погода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1509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Облако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45846"/>
            <a:ext cx="732842" cy="12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97" y="-19403"/>
            <a:ext cx="5840068" cy="1504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9" y="2142745"/>
            <a:ext cx="287961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£ÐÐ ÐÐÐÐ ÐÐÐÐ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948" r="9042" b="948"/>
          <a:stretch/>
        </p:blipFill>
        <p:spPr bwMode="auto">
          <a:xfrm>
            <a:off x="-416634" y="-99392"/>
            <a:ext cx="10137014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09" y="260648"/>
            <a:ext cx="76406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Украина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«УЗНАЙ СЛОВО»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3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-96838"/>
            <a:ext cx="10137776" cy="7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164" y="1268760"/>
            <a:ext cx="1879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чоловік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72" y="202468"/>
            <a:ext cx="859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Белорусскому   или  украинскому языку  принадлежат  эти слова: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979712" y="1916832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серада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23470" y="3290699"/>
            <a:ext cx="2214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тыждень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23470" y="5313402"/>
            <a:ext cx="1915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кімната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3470" y="4648535"/>
            <a:ext cx="1517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пакой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2739" y="2624718"/>
            <a:ext cx="2597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дзяўчынка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13089" y="3945250"/>
            <a:ext cx="1781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квыток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2048000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33" y="1389462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2755886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3411401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114646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855659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5" y="5482798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2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-95250"/>
            <a:ext cx="10137776" cy="7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164" y="1268760"/>
            <a:ext cx="2647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агародніна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73" y="202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938832" y="1916832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чацвер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23470" y="3290699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хлопчык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23470" y="5313402"/>
            <a:ext cx="1678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четвер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3470" y="4648535"/>
            <a:ext cx="1752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бацька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2739" y="2624718"/>
            <a:ext cx="1552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взуття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13089" y="3945250"/>
            <a:ext cx="2423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хородына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2048000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36" y="3421867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5" y="2745420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114646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855659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5" y="5482798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60" y="1399928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97" y="-19403"/>
            <a:ext cx="5840068" cy="1504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9" y="2142745"/>
            <a:ext cx="2879610" cy="4869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84984"/>
            <a:ext cx="2603909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256584"/>
          </a:xfrm>
          <a:solidFill>
            <a:srgbClr val="FFFFFF">
              <a:alpha val="58039"/>
            </a:srgbClr>
          </a:solidFill>
        </p:spPr>
        <p:txBody>
          <a:bodyPr>
            <a:noAutofit/>
          </a:bodyPr>
          <a:lstStyle/>
          <a:p>
            <a:pPr marL="0" lvl="0" indent="0" algn="ctr"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В гостях хорошо, а дома  лучше</a:t>
            </a:r>
            <a:r>
              <a:rPr lang="ru-RU" dirty="0" smtClean="0">
                <a:solidFill>
                  <a:srgbClr val="C00000"/>
                </a:solidFill>
              </a:rPr>
              <a:t>…» </a:t>
            </a:r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</a:rPr>
              <a:t>подумал Лёва, и решил, что все города и страны красивы по-своему, но родной город </a:t>
            </a:r>
            <a:r>
              <a:rPr lang="ru-RU" dirty="0" err="1">
                <a:solidFill>
                  <a:srgbClr val="C00000"/>
                </a:solidFill>
              </a:rPr>
              <a:t>Могилёв</a:t>
            </a:r>
            <a:r>
              <a:rPr lang="ru-RU" dirty="0">
                <a:solidFill>
                  <a:prstClr val="black"/>
                </a:solidFill>
              </a:rPr>
              <a:t>- самый  лучший и красивый. Мы оказались на площади Звёзд. В  год </a:t>
            </a:r>
            <a:r>
              <a:rPr lang="ru-RU" dirty="0">
                <a:solidFill>
                  <a:srgbClr val="C00000"/>
                </a:solidFill>
              </a:rPr>
              <a:t>«малой родины»</a:t>
            </a:r>
            <a:r>
              <a:rPr lang="ru-RU" dirty="0">
                <a:solidFill>
                  <a:prstClr val="black"/>
                </a:solidFill>
              </a:rPr>
              <a:t> наш </a:t>
            </a:r>
            <a:r>
              <a:rPr lang="ru-RU" dirty="0">
                <a:solidFill>
                  <a:srgbClr val="C00000"/>
                </a:solidFill>
              </a:rPr>
              <a:t>«Звездочёт» </a:t>
            </a:r>
            <a:r>
              <a:rPr lang="ru-RU" dirty="0">
                <a:solidFill>
                  <a:prstClr val="black"/>
                </a:solidFill>
              </a:rPr>
              <a:t>предлагает  </a:t>
            </a:r>
          </a:p>
          <a:p>
            <a:pPr marL="0" indent="0" algn="ctr">
              <a:buNone/>
            </a:pPr>
            <a:r>
              <a:rPr lang="ru-RU" dirty="0"/>
              <a:t>7</a:t>
            </a:r>
            <a:r>
              <a:rPr lang="ru-RU" dirty="0" smtClean="0"/>
              <a:t> вопросов   о  родном  городе</a:t>
            </a:r>
            <a:r>
              <a:rPr lang="ru-RU" dirty="0"/>
              <a:t>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Проверьте </a:t>
            </a:r>
            <a:r>
              <a:rPr lang="ru-RU" dirty="0"/>
              <a:t>свои знания</a:t>
            </a:r>
            <a:r>
              <a:rPr lang="ru-RU" dirty="0" smtClean="0"/>
              <a:t>!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9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</p:spPr>
      </p:pic>
      <p:sp>
        <p:nvSpPr>
          <p:cNvPr id="8" name="TextBox 7"/>
          <p:cNvSpPr txBox="1"/>
          <p:nvPr/>
        </p:nvSpPr>
        <p:spPr>
          <a:xfrm>
            <a:off x="179512" y="2060848"/>
            <a:ext cx="68031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Могилев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«Улицы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родного города»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1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Эта улица называлась Ветреной, затем Большой </a:t>
            </a:r>
            <a:r>
              <a:rPr lang="ru-RU" sz="4800" b="1" dirty="0" smtClean="0">
                <a:solidFill>
                  <a:schemeClr val="bg1"/>
                </a:solidFill>
              </a:rPr>
              <a:t>Садовой</a:t>
            </a:r>
            <a:r>
              <a:rPr lang="be-BY" sz="4800" b="1" dirty="0" smtClean="0">
                <a:solidFill>
                  <a:schemeClr val="bg1"/>
                </a:solidFill>
              </a:rPr>
              <a:t>? </a:t>
            </a: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554" y="4246694"/>
            <a:ext cx="5379421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600" b="1" i="1" dirty="0">
                <a:solidFill>
                  <a:srgbClr val="C00000"/>
                </a:solidFill>
              </a:rPr>
              <a:t>Ул. Ленинская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Как сейчас называется Советская площадь?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554" y="4246694"/>
            <a:ext cx="6162521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be-BY" sz="6600" b="1" i="1" dirty="0" smtClean="0">
                <a:solidFill>
                  <a:srgbClr val="C00000"/>
                </a:solidFill>
              </a:rPr>
              <a:t>Площадь Славы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4754728" cy="1036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4246694"/>
            <a:ext cx="7215030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600" b="1" i="1" dirty="0">
                <a:solidFill>
                  <a:srgbClr val="C00000"/>
                </a:solidFill>
              </a:rPr>
              <a:t>Ул. </a:t>
            </a:r>
            <a:r>
              <a:rPr lang="ru-RU" sz="6600" b="1" i="1" dirty="0" smtClean="0">
                <a:solidFill>
                  <a:srgbClr val="C00000"/>
                </a:solidFill>
              </a:rPr>
              <a:t>Первомайская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228398"/>
            <a:ext cx="6390456" cy="762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r>
              <a:rPr lang="ru-RU" sz="4800" b="1" dirty="0" smtClean="0">
                <a:solidFill>
                  <a:schemeClr val="bg1"/>
                </a:solidFill>
              </a:rPr>
              <a:t>Какая </a:t>
            </a:r>
            <a:r>
              <a:rPr lang="ru-RU" sz="4800" b="1" dirty="0">
                <a:solidFill>
                  <a:schemeClr val="bg1"/>
                </a:solidFill>
              </a:rPr>
              <a:t>улица города является самой длинной</a:t>
            </a:r>
            <a:r>
              <a:rPr lang="ru-RU" sz="4800" b="1" dirty="0" smtClean="0">
                <a:solidFill>
                  <a:schemeClr val="bg1"/>
                </a:solidFill>
              </a:rPr>
              <a:t>?</a:t>
            </a:r>
          </a:p>
          <a:p>
            <a:pPr lvl="0" algn="ctr" fontAlgn="base">
              <a:spcBef>
                <a:spcPct val="20000"/>
              </a:spcBef>
            </a:pPr>
            <a:endParaRPr lang="ru-RU" sz="4800" b="1" dirty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Какая легенда связана с названием района </a:t>
            </a:r>
            <a:r>
              <a:rPr lang="ru-RU" sz="4800" b="1" dirty="0" err="1">
                <a:solidFill>
                  <a:schemeClr val="bg1"/>
                </a:solidFill>
              </a:rPr>
              <a:t>Машаковка</a:t>
            </a:r>
            <a:r>
              <a:rPr lang="ru-RU" sz="4800" b="1" dirty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4246694"/>
            <a:ext cx="7928307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</a:rPr>
              <a:t>Легенда о </a:t>
            </a:r>
            <a:r>
              <a:rPr lang="ru-RU" sz="6600" b="1" i="1" dirty="0" err="1" smtClean="0">
                <a:solidFill>
                  <a:srgbClr val="C00000"/>
                </a:solidFill>
              </a:rPr>
              <a:t>Машеке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Сколько в </a:t>
            </a:r>
            <a:r>
              <a:rPr lang="ru-RU" sz="4800" b="1" dirty="0" err="1" smtClean="0">
                <a:solidFill>
                  <a:schemeClr val="bg1"/>
                </a:solidFill>
              </a:rPr>
              <a:t>г.Могилёве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проспектов?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8520" y="4246694"/>
            <a:ext cx="8640960" cy="107721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Пять: Витебский, Димитрова, Мира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Пушкина, Шмидта </a:t>
            </a: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В </a:t>
            </a:r>
            <a:r>
              <a:rPr lang="ru-RU" sz="4800" b="1" dirty="0" err="1">
                <a:solidFill>
                  <a:schemeClr val="bg1"/>
                </a:solidFill>
              </a:rPr>
              <a:t>Могилёве</a:t>
            </a:r>
            <a:r>
              <a:rPr lang="ru-RU" sz="4800" b="1" dirty="0">
                <a:solidFill>
                  <a:schemeClr val="bg1"/>
                </a:solidFill>
              </a:rPr>
              <a:t> 4 бульвара. Назовите их.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246694"/>
            <a:ext cx="9145016" cy="15696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Бульвары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    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Ленина, </a:t>
            </a:r>
            <a:endParaRPr lang="ru-RU" sz="32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Днепровский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Непокорённых,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 Юбилейный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Назовите старые названия проспекта Мира.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246694"/>
            <a:ext cx="9202380" cy="92333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Ул. Мира,  Коннозаводская</a:t>
            </a:r>
            <a:endParaRPr lang="ru-RU" sz="5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414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5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627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 smtClean="0">
                <a:solidFill>
                  <a:srgbClr val="C00000"/>
                </a:solidFill>
              </a:rPr>
              <a:t>Спасибо за игру!</a:t>
            </a:r>
            <a:endParaRPr lang="ru-RU" sz="8000" b="1" dirty="0">
              <a:solidFill>
                <a:srgbClr val="C00000"/>
              </a:solidFill>
            </a:endParaRPr>
          </a:p>
          <a:p>
            <a:endParaRPr lang="ru-RU" sz="8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00808"/>
            <a:ext cx="3600400" cy="47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://yandex.by/images/search?text=</a:t>
            </a:r>
            <a:r>
              <a:rPr lang="ru-RU" dirty="0">
                <a:hlinkClick r:id="rId2"/>
              </a:rPr>
              <a:t>картинки%20льва%20для%20детей&amp;</a:t>
            </a:r>
            <a:r>
              <a:rPr lang="en-US" dirty="0" err="1" smtClean="0">
                <a:hlinkClick r:id="rId2"/>
              </a:rPr>
              <a:t>lr</a:t>
            </a:r>
            <a:r>
              <a:rPr lang="en-US" dirty="0" smtClean="0">
                <a:hlinkClick r:id="rId2"/>
              </a:rPr>
              <a:t>=158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https://yandex.by/images/search?text=</a:t>
            </a:r>
            <a:r>
              <a:rPr lang="ru-RU" dirty="0">
                <a:hlinkClick r:id="rId3"/>
              </a:rPr>
              <a:t>картинки%20матрёшки%20для%20детей%20нарисованные&amp;</a:t>
            </a:r>
            <a:r>
              <a:rPr lang="en-US" dirty="0" err="1" smtClean="0">
                <a:hlinkClick r:id="rId3"/>
              </a:rPr>
              <a:t>lr</a:t>
            </a:r>
            <a:r>
              <a:rPr lang="en-US" dirty="0" smtClean="0">
                <a:hlinkClick r:id="rId3"/>
              </a:rPr>
              <a:t>=158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https://yandex.by/images/search?text=</a:t>
            </a:r>
            <a:r>
              <a:rPr lang="ru-RU" dirty="0">
                <a:hlinkClick r:id="rId4"/>
              </a:rPr>
              <a:t>викторина%20про%20Могилёв&amp;</a:t>
            </a:r>
            <a:r>
              <a:rPr lang="en-US" dirty="0" err="1" smtClean="0">
                <a:hlinkClick r:id="rId4"/>
              </a:rPr>
              <a:t>lr</a:t>
            </a:r>
            <a:r>
              <a:rPr lang="en-US" dirty="0" smtClean="0">
                <a:hlinkClick r:id="rId4"/>
              </a:rPr>
              <a:t>=158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https://kstrip.ru/nashi-priklyucheniya/belarus/mogilev/progulka-po-mogilevu-dubrovenka-batl-sovetskaya-ploshhad-ratusha-alleya-slavy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pPr marL="0" lv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23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¼Ð¸Ð½Ñ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9" r="8154"/>
          <a:stretch/>
        </p:blipFill>
        <p:spPr bwMode="auto">
          <a:xfrm>
            <a:off x="0" y="-85768"/>
            <a:ext cx="9144000" cy="69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3419872" y="4797152"/>
            <a:ext cx="5218206" cy="129614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a typeface="+mj-ea"/>
                <a:cs typeface="+mj-cs"/>
              </a:rPr>
              <a:t>Поиграйте  </a:t>
            </a:r>
            <a:r>
              <a:rPr lang="ru-RU" sz="2400" b="1" dirty="0">
                <a:solidFill>
                  <a:schemeClr val="bg1"/>
                </a:solidFill>
                <a:ea typeface="+mj-ea"/>
                <a:cs typeface="+mj-cs"/>
              </a:rPr>
              <a:t>с нами, вспомните слова белорусского  </a:t>
            </a:r>
            <a:r>
              <a:rPr lang="ru-RU" sz="2400" b="1" dirty="0" smtClean="0">
                <a:solidFill>
                  <a:schemeClr val="bg1"/>
                </a:solidFill>
                <a:ea typeface="+mj-ea"/>
                <a:cs typeface="+mj-cs"/>
              </a:rPr>
              <a:t>языка</a:t>
            </a:r>
            <a:r>
              <a:rPr lang="ru-RU" sz="24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a typeface="+mj-ea"/>
                <a:cs typeface="+mj-cs"/>
              </a:rPr>
              <a:t>и  переведите их </a:t>
            </a:r>
            <a:r>
              <a:rPr lang="ru-RU" sz="2400" b="1" dirty="0">
                <a:solidFill>
                  <a:schemeClr val="bg1"/>
                </a:solidFill>
                <a:ea typeface="+mj-ea"/>
                <a:cs typeface="+mj-cs"/>
              </a:rPr>
              <a:t>на русский  язык.</a:t>
            </a:r>
            <a:endParaRPr lang="ru-RU" sz="54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be-BY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962" y="1196752"/>
            <a:ext cx="714362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/>
              <a:t>В Минске нас  ждёт первое </a:t>
            </a:r>
            <a:r>
              <a:rPr lang="ru-RU" sz="3200" b="1" dirty="0" smtClean="0"/>
              <a:t>испытание-</a:t>
            </a:r>
            <a:endParaRPr lang="ru-RU" sz="3200" b="1" dirty="0"/>
          </a:p>
          <a:p>
            <a:pPr algn="ctr"/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«ПЕРЕВОДЧИКИ»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0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¼Ð¸Ð½Ñ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9" r="8154"/>
          <a:stretch/>
        </p:blipFill>
        <p:spPr bwMode="auto">
          <a:xfrm>
            <a:off x="0" y="-85768"/>
            <a:ext cx="9144000" cy="69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1196752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ПАКОЙ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05064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ШПАКОЎНЯ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5013176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ЦУКЕРКА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996498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ЦЫБУЛЯ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853" y="2064913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ГАРБУЗ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242" y="1196748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КОМНАТА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7242" y="2064911"/>
            <a:ext cx="1863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ТЫКВА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242" y="2996498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ЛУК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7242" y="4002902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СКВОРЕЧНИК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7242" y="5013176"/>
            <a:ext cx="2459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КОНФЕТА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¼Ð¸Ð½Ñ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9" r="8154"/>
          <a:stretch/>
        </p:blipFill>
        <p:spPr bwMode="auto">
          <a:xfrm>
            <a:off x="0" y="-85768"/>
            <a:ext cx="9144000" cy="69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1196752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ТЫДЗЕНЬ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05064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КРАІНА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5013176"/>
            <a:ext cx="278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ЖУРАВІНЫ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996498"/>
            <a:ext cx="204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ДЗЯКУЙ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853" y="2064913"/>
            <a:ext cx="172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БУСЕЛ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242" y="1196748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НЕДЕЛЯ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7242" y="2064911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АИСТ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242" y="2996498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7242" y="4002902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СТРАНА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7242" y="5013176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КЛЮКВА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gjkm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42971"/>
            <a:ext cx="11661637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2240" y="2420888"/>
            <a:ext cx="57018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Мы оказались в Польше.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Здесь мы разгадаем</a:t>
            </a:r>
          </a:p>
          <a:p>
            <a:pPr algn="ctr"/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КРОССВОРД.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8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gjkm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42971"/>
            <a:ext cx="11661637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27273" r="36893" b="60456"/>
          <a:stretch/>
        </p:blipFill>
        <p:spPr>
          <a:xfrm>
            <a:off x="3257255" y="764705"/>
            <a:ext cx="2420471" cy="66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36860" r="7917" b="50000"/>
          <a:stretch/>
        </p:blipFill>
        <p:spPr>
          <a:xfrm>
            <a:off x="4139952" y="1340768"/>
            <a:ext cx="3774341" cy="707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44505" r="41721" b="40385"/>
          <a:stretch/>
        </p:blipFill>
        <p:spPr>
          <a:xfrm>
            <a:off x="2683350" y="1772816"/>
            <a:ext cx="2608730" cy="81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53747" r="48620" b="34515"/>
          <a:stretch/>
        </p:blipFill>
        <p:spPr>
          <a:xfrm>
            <a:off x="1475656" y="2276872"/>
            <a:ext cx="3294529" cy="6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61288" r="31185" b="26224"/>
          <a:stretch/>
        </p:blipFill>
        <p:spPr>
          <a:xfrm>
            <a:off x="2771800" y="2708920"/>
            <a:ext cx="3348318" cy="67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0" t="68633" r="19490" b="18630"/>
          <a:stretch/>
        </p:blipFill>
        <p:spPr>
          <a:xfrm>
            <a:off x="3707904" y="3140968"/>
            <a:ext cx="3321425" cy="68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1320" y="4026456"/>
            <a:ext cx="95652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Польский </a:t>
            </a:r>
            <a:r>
              <a:rPr lang="ru-RU" sz="2400" b="1" dirty="0">
                <a:solidFill>
                  <a:schemeClr val="bg1"/>
                </a:solidFill>
              </a:rPr>
              <a:t>композитор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Белорусский и польский композитор, </a:t>
            </a:r>
            <a:r>
              <a:rPr lang="ru-RU" sz="2400" b="1" dirty="0" smtClean="0">
                <a:solidFill>
                  <a:schemeClr val="bg1"/>
                </a:solidFill>
              </a:rPr>
              <a:t> сочинивший   </a:t>
            </a:r>
            <a:r>
              <a:rPr lang="ru-RU" sz="2400" b="1" dirty="0">
                <a:solidFill>
                  <a:schemeClr val="bg1"/>
                </a:solidFill>
              </a:rPr>
              <a:t>музыку известного полонеза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Река в Польше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Как по-польски слово больница?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Столица Польши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Горы в Польше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19530" y="951111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1338" y="2362045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Ш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06885" y="2795951"/>
            <a:ext cx="56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5378" y="94749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0708" y="9474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951111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3930" y="186551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9474" y="94749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1960" y="1425389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8191" y="189386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6016" y="1412776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9781" y="1412776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8330" y="277991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2729" y="190469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27415" y="2362045"/>
            <a:ext cx="31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46458" y="14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24028" y="1412776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61522" y="1412776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76256" y="1412776"/>
            <a:ext cx="479054" cy="45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5310" y="1455167"/>
            <a:ext cx="31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46458" y="3256970"/>
            <a:ext cx="4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04996" y="235553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04996" y="186551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48330" y="327886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6739" y="2769306"/>
            <a:ext cx="45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53159" y="2355530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65377" y="2358397"/>
            <a:ext cx="29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77003" y="3291154"/>
            <a:ext cx="44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7122" y="3253034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19530" y="188705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78190" y="3256970"/>
            <a:ext cx="28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9870" y="2348720"/>
            <a:ext cx="35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40708" y="2810384"/>
            <a:ext cx="55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87823" y="2366364"/>
            <a:ext cx="43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04996" y="2817196"/>
            <a:ext cx="4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65378" y="3241576"/>
            <a:ext cx="59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78102" y="3272902"/>
            <a:ext cx="40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19871" y="2811236"/>
            <a:ext cx="25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92729" y="2795950"/>
            <a:ext cx="35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35" y="974881"/>
            <a:ext cx="365887" cy="36588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63" y="1455167"/>
            <a:ext cx="365887" cy="36588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16" y="1941754"/>
            <a:ext cx="365887" cy="36588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72" y="2403418"/>
            <a:ext cx="365887" cy="36588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99" y="2859124"/>
            <a:ext cx="365887" cy="36588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19" y="3327030"/>
            <a:ext cx="365887" cy="36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610</Words>
  <Application>Microsoft Office PowerPoint</Application>
  <PresentationFormat>Экран (4:3)</PresentationFormat>
  <Paragraphs>228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Times New Roman</vt:lpstr>
      <vt:lpstr>Тема Office</vt:lpstr>
      <vt:lpstr>Игра «Лёва  из Могилёва»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Использованные 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DASC</dc:creator>
  <cp:lastModifiedBy>Lazovskie</cp:lastModifiedBy>
  <cp:revision>51</cp:revision>
  <dcterms:modified xsi:type="dcterms:W3CDTF">2019-04-07T09:40:06Z</dcterms:modified>
</cp:coreProperties>
</file>